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74" r:id="rId2"/>
    <p:sldId id="270" r:id="rId3"/>
    <p:sldId id="262" r:id="rId4"/>
    <p:sldId id="263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713" autoAdjust="0"/>
  </p:normalViewPr>
  <p:slideViewPr>
    <p:cSldViewPr snapToGrid="0">
      <p:cViewPr varScale="1">
        <p:scale>
          <a:sx n="118" d="100"/>
          <a:sy n="11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BBD793-85E9-47A0-8B76-9D507A4A6C6F}" type="datetimeFigureOut">
              <a:rPr lang="he-IL" smtClean="0"/>
              <a:t>כ"ט/טבת/תש"פ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353CE4-5B8D-41FB-9AC7-43D095F4B2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20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53CE4-5B8D-41FB-9AC7-43D095F4B2E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09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53CE4-5B8D-41FB-9AC7-43D095F4B2E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97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53CE4-5B8D-41FB-9AC7-43D095F4B2E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18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ימי עיון המרכז לקידום, חודש ינואר 2020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374036" y="2554664"/>
            <a:ext cx="23095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373035" y="1855693"/>
            <a:ext cx="37382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/>
              <a:t>סדנה: כתיבת מיילים אפקטיבית באנגלית</a:t>
            </a:r>
          </a:p>
          <a:p>
            <a:pPr algn="r"/>
            <a:r>
              <a:rPr lang="he-IL" b="1" dirty="0" smtClean="0"/>
              <a:t>תאריך: 6.1.20 </a:t>
            </a:r>
          </a:p>
          <a:p>
            <a:pPr algn="r"/>
            <a:r>
              <a:rPr lang="he-IL" b="1" dirty="0" smtClean="0"/>
              <a:t>מיקום: משרדי התאחדות המלונות</a:t>
            </a:r>
            <a:endParaRPr lang="he-IL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45858" y="5649827"/>
            <a:ext cx="400341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בתמונה: משתתפי סדנה כתיבת מיילים בהתאחדות המלונות </a:t>
            </a:r>
            <a:endParaRPr lang="he-IL" sz="1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59" y="2372989"/>
            <a:ext cx="4318450" cy="32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65175" y="357541"/>
            <a:ext cx="11337685" cy="970450"/>
          </a:xfrm>
        </p:spPr>
        <p:txBody>
          <a:bodyPr/>
          <a:lstStyle/>
          <a:p>
            <a:pPr algn="ctr"/>
            <a:r>
              <a:rPr lang="he-IL" dirty="0" smtClean="0"/>
              <a:t>התמודדות עם תלונות ואורחים אגרסיביים- אילת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507506" y="2537011"/>
            <a:ext cx="3469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dirty="0"/>
          </a:p>
          <a:p>
            <a:pPr algn="r"/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2" y="2354872"/>
            <a:ext cx="4172762" cy="31315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3" y="2298138"/>
            <a:ext cx="4275316" cy="3208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973" y="5793897"/>
            <a:ext cx="322063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בתמונה: המרצה יחד עם משתתפי הסדנה באוניברסיטת בן גוריון קמפוס </a:t>
            </a:r>
            <a:r>
              <a:rPr lang="he-IL" sz="1200" dirty="0" smtClean="0"/>
              <a:t>אילת</a:t>
            </a:r>
            <a:r>
              <a:rPr lang="en-US" sz="1200" dirty="0" smtClean="0"/>
              <a:t>   </a:t>
            </a:r>
            <a:endParaRPr lang="he-IL" sz="1200" dirty="0"/>
          </a:p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254265" y="5837191"/>
            <a:ext cx="2953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 smtClean="0"/>
              <a:t>בתמונה: שבי שי, מנכ"ל התאחדות המלונות 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he-IL" sz="1200" dirty="0" smtClean="0"/>
              <a:t>             באילת פותח את הסדנה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5783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70964" y="-116541"/>
            <a:ext cx="10650072" cy="2063095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bg1"/>
                </a:solidFill>
                <a:latin typeface="Calibri" panose="020F0502020204030204" pitchFamily="34" charset="0"/>
              </a:rPr>
              <a:t>יום הכשרת ממונות על מניעת הטרדה מינית 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8857129" y="2554941"/>
            <a:ext cx="227703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בתמונה: </a:t>
            </a:r>
            <a:r>
              <a:rPr lang="he-IL" dirty="0" smtClean="0"/>
              <a:t>משתתפי יום הכשרה על ממונות על מניעת הטרדה מינית במלון.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תאריך: 15.1.20 </a:t>
            </a:r>
          </a:p>
          <a:p>
            <a:pPr algn="r"/>
            <a:r>
              <a:rPr lang="he-IL" dirty="0" smtClean="0"/>
              <a:t>מלון פרימה לינק פתח תקווה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49" y="2431656"/>
            <a:ext cx="4639434" cy="3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65175" y="357541"/>
            <a:ext cx="11337685" cy="970450"/>
          </a:xfrm>
        </p:spPr>
        <p:txBody>
          <a:bodyPr/>
          <a:lstStyle/>
          <a:p>
            <a:pPr algn="ctr"/>
            <a:r>
              <a:rPr lang="he-IL" sz="3600" dirty="0" smtClean="0"/>
              <a:t>יום עיון לשפים: מבישול לניהול- בקרה ניהולית במטבח</a:t>
            </a:r>
            <a:endParaRPr lang="he-IL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990552" y="2391403"/>
            <a:ext cx="47126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b="1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45" y="2312793"/>
            <a:ext cx="4708070" cy="35310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312" y="2312523"/>
            <a:ext cx="4256115" cy="3547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20298" y="5902036"/>
            <a:ext cx="2601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200" dirty="0" smtClean="0"/>
              <a:t>בתמונה: מפינוקי שף מלון ווסט לגון נתניה</a:t>
            </a:r>
            <a:endParaRPr lang="he-IL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27564" y="5939445"/>
            <a:ext cx="40649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/>
              <a:t>בתמונה: שף מיקי ניר מרצה בפני 35 שפים </a:t>
            </a:r>
            <a:r>
              <a:rPr lang="he-IL" sz="1200" dirty="0" err="1" smtClean="0"/>
              <a:t>וסו</a:t>
            </a:r>
            <a:r>
              <a:rPr lang="he-IL" sz="1200" dirty="0" smtClean="0"/>
              <a:t> שפים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0479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65175" y="357541"/>
            <a:ext cx="11337685" cy="970450"/>
          </a:xfrm>
        </p:spPr>
        <p:txBody>
          <a:bodyPr/>
          <a:lstStyle/>
          <a:p>
            <a:pPr algn="ctr"/>
            <a:r>
              <a:rPr lang="he-IL" dirty="0" smtClean="0"/>
              <a:t>קורס </a:t>
            </a:r>
            <a:r>
              <a:rPr lang="en-US" dirty="0" smtClean="0"/>
              <a:t> Excel</a:t>
            </a:r>
            <a:r>
              <a:rPr lang="he-IL" dirty="0" smtClean="0"/>
              <a:t>ביניים 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9093156" y="2549455"/>
            <a:ext cx="2579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95" y="2415095"/>
            <a:ext cx="5834394" cy="407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3056" y="2394065"/>
            <a:ext cx="24938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בתמונה משתתפים קורס אקסל במכללת ג'ון ברייס 21.1.20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5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נושאים להדרכות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374036" y="2554664"/>
            <a:ext cx="23095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014949" y="2347415"/>
            <a:ext cx="393055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מי שמעוניין להציע נושאים לימי עיון ו/או להציע את עצמו כמרצה יכול לפנות לאלינור</a:t>
            </a:r>
          </a:p>
          <a:p>
            <a:r>
              <a:rPr lang="en-US" sz="2400" dirty="0" smtClean="0"/>
              <a:t>Elinor@iha.org.il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256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אוי לציטוט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TM03457503[[fn=לציטוט]]</Template>
  <TotalTime>3680</TotalTime>
  <Words>136</Words>
  <Application>Microsoft Office PowerPoint</Application>
  <PresentationFormat>מסך רחב</PresentationFormat>
  <Paragraphs>23</Paragraphs>
  <Slides>6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Gisha</vt:lpstr>
      <vt:lpstr>Wingdings 2</vt:lpstr>
      <vt:lpstr>ראוי לציטוט</vt:lpstr>
      <vt:lpstr>ימי עיון המרכז לקידום, חודש ינואר 2020</vt:lpstr>
      <vt:lpstr>התמודדות עם תלונות ואורחים אגרסיביים- אילת</vt:lpstr>
      <vt:lpstr>יום הכשרת ממונות על מניעת הטרדה מינית  </vt:lpstr>
      <vt:lpstr>יום עיון לשפים: מבישול לניהול- בקרה ניהולית במטבח</vt:lpstr>
      <vt:lpstr>קורס  Excelביניים </vt:lpstr>
      <vt:lpstr>נושאים להדרכות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ימי עיון של המרכז לקידום מקצועי אוגוסט 2018</dc:title>
  <dc:creator>Moshe</dc:creator>
  <cp:lastModifiedBy>Elinor Rotblum</cp:lastModifiedBy>
  <cp:revision>115</cp:revision>
  <dcterms:created xsi:type="dcterms:W3CDTF">2018-08-21T08:26:33Z</dcterms:created>
  <dcterms:modified xsi:type="dcterms:W3CDTF">2020-01-26T10:40:00Z</dcterms:modified>
</cp:coreProperties>
</file>